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3" r:id="rId2"/>
    <p:sldId id="265" r:id="rId3"/>
    <p:sldId id="264" r:id="rId4"/>
    <p:sldId id="26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616"/>
    <a:srgbClr val="3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22"/>
    <p:restoredTop sz="94694"/>
  </p:normalViewPr>
  <p:slideViewPr>
    <p:cSldViewPr snapToGrid="0" snapToObjects="1">
      <p:cViewPr varScale="1">
        <p:scale>
          <a:sx n="138" d="100"/>
          <a:sy n="138" d="100"/>
        </p:scale>
        <p:origin x="200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svg>
</file>

<file path=ppt/media/image16.tiff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EDEEFA-8338-154C-AC75-0157A9824D44}" type="datetimeFigureOut">
              <a:rPr lang="en-US" smtClean="0"/>
              <a:t>5/5/20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347F3-1158-2544-BEEB-853E3A11C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2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B378-5673-494F-90AA-C8378126B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2D761F-93AE-4A48-85CC-32477BA0F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C0A45-5696-3D49-AD13-862775269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24323-2009-4A46-B1A0-1EA24B2DC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5F500-8B54-6B48-8A81-3675E4A19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14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FE3E7-6B33-0D4E-94E8-E16282029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F5CBCD-721E-FD4C-8A1F-448A4FF0F1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767FD-2742-6A4E-BEEA-D43754282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60CB4-4FD5-E04B-BA34-73838FA99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5C7C5-3FF7-6E4B-B68E-F241D66A9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423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3F49C7-23F2-7448-8D53-296762201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029DCA-AFA0-474B-9A13-071E2FC5FC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3D9F5-DECA-3F42-A67A-5AA3C4376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D0318-52A2-0C48-8F84-888C8550D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76432-B2D7-C946-BB0A-0ACD9A98D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50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8EFF5-7E51-1B40-8F63-A65CB865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F6C6D-42FA-D247-8833-B671FC6DF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AA358-DE92-D149-A56A-EED616B43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B9F3E-AA42-D04C-ABF7-E86FB6575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BABC5-6957-4A48-A166-DB7259CF7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641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50A51-6A8E-7F4F-8B74-41E8A1F50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A8BB5-ECE5-B34E-8916-8660DDEF6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3AA10-4452-7C4E-AB7E-66F9B7E5B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B8E2A-891D-1546-B73C-2F9A2EB5B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EF6CC-C509-C440-8392-E15D61F0B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43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DD1C7-D20D-C747-8010-28A1D05D5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F12E6-AC3C-0444-BCAC-45AA4279E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EA2D21-E67C-0D45-9A4A-2DDABFC8FA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48E9A-76C8-CE46-9C92-D70B6A95F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E486D6-4D42-9B46-B623-95C9282E1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8EA93-9063-A747-A92D-B81683BC6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68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A79F8-94F0-BB4B-B1CC-7D9E63A91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67EC1-E42A-4240-8D29-3730DFBB2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1C874-8996-9D4A-870D-A370C7729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0B8FA-126A-7F46-B41F-F1C2B407BB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E035CE-CDD0-BC43-9A30-BE183038F2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B00986-B84D-8C4C-8D3C-94B194673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42A32C-6E68-1A49-B107-0F2BE5E18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E6908D-5646-0341-8290-53DB802D7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357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25717-3465-CB46-B478-239056D8D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13F3B2-B670-9240-9104-3937391FB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4D0F26-13E7-7547-A0D9-26452867E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96BEC1-F456-594B-84D4-0A47A970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2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6215C8-E686-104B-B56D-963C85C67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677A1B-2975-8641-B9BF-D0AC2B1C7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5F45A1-745A-E541-92E6-A1C91F966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56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83D23-154B-0545-875F-95BC82A00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AAD6B-93B6-8A40-BABC-98992AE21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68882-303A-AC4A-B23F-B7E2B0198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4D9AAD-1A1B-A547-98CA-2097E47F8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AFCD-7701-1F4D-AFB8-4283EB537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62A01-9E51-E440-A0DA-09BC15AC2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085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0A4D-8777-BA43-ACA8-3143E7155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C74BD7-ABE3-A241-8C91-CE5504A2AF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E80ABD-84C9-B54D-91E6-0ECF9C4F2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F7AAE-E519-3A46-A3BD-79F91F7D3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D6F53-98B8-FE4E-AC20-7F6095A36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74ACCB-D460-864D-8CE2-3D2AA0178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3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239529-42A6-7549-B671-FCF6F13AD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0F33E-38B1-3C4C-84AE-4454B88CD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B0F89-6E3D-6240-8521-FFDC563B06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38B1C-D652-DE4B-9342-D68D264BAABD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11A37-E289-6F4B-8981-A1875BA7FB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06E55-0D9D-B24D-8E85-6E5F13FB3E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tiff"/><Relationship Id="rId5" Type="http://schemas.openxmlformats.org/officeDocument/2006/relationships/image" Target="../media/image4.svg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svg"/><Relationship Id="rId7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11" Type="http://schemas.openxmlformats.org/officeDocument/2006/relationships/image" Target="../media/image15.svg"/><Relationship Id="rId5" Type="http://schemas.openxmlformats.org/officeDocument/2006/relationships/image" Target="../media/image6.png"/><Relationship Id="rId10" Type="http://schemas.openxmlformats.org/officeDocument/2006/relationships/image" Target="../media/image14.png"/><Relationship Id="rId4" Type="http://schemas.openxmlformats.org/officeDocument/2006/relationships/image" Target="../media/image5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1.tiff"/><Relationship Id="rId5" Type="http://schemas.openxmlformats.org/officeDocument/2006/relationships/image" Target="../media/image4.svg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raphic 176">
            <a:extLst>
              <a:ext uri="{FF2B5EF4-FFF2-40B4-BE49-F238E27FC236}">
                <a16:creationId xmlns:a16="http://schemas.microsoft.com/office/drawing/2014/main" id="{F89744EE-2028-F14D-B0FD-33A3A9584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7697" y="3978605"/>
            <a:ext cx="914400" cy="914400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578AB7D9-6E6E-0542-B113-265C5BF42845}"/>
              </a:ext>
            </a:extLst>
          </p:cNvPr>
          <p:cNvGrpSpPr/>
          <p:nvPr/>
        </p:nvGrpSpPr>
        <p:grpSpPr>
          <a:xfrm>
            <a:off x="4663840" y="74006"/>
            <a:ext cx="1126587" cy="1345287"/>
            <a:chOff x="2618601" y="2277585"/>
            <a:chExt cx="1126587" cy="1345287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BE3726BB-A15E-CD41-B92E-CA4053664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109D07-CA06-4244-8CA1-EC4949975A2B}"/>
                </a:ext>
              </a:extLst>
            </p:cNvPr>
            <p:cNvSpPr/>
            <p:nvPr/>
          </p:nvSpPr>
          <p:spPr>
            <a:xfrm>
              <a:off x="2618601" y="3191985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JEE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“C”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637040F-D572-F043-A7F8-FCF93BEC458F}"/>
              </a:ext>
            </a:extLst>
          </p:cNvPr>
          <p:cNvCxnSpPr>
            <a:cxnSpLocks/>
            <a:stCxn id="42" idx="3"/>
            <a:endCxn id="10" idx="1"/>
          </p:cNvCxnSpPr>
          <p:nvPr/>
        </p:nvCxnSpPr>
        <p:spPr>
          <a:xfrm flipV="1">
            <a:off x="1853151" y="531206"/>
            <a:ext cx="2929792" cy="80838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31DC5D0-578D-5A42-A0D1-5E127BAAF0F1}"/>
              </a:ext>
            </a:extLst>
          </p:cNvPr>
          <p:cNvGrpSpPr/>
          <p:nvPr/>
        </p:nvGrpSpPr>
        <p:grpSpPr>
          <a:xfrm>
            <a:off x="819648" y="882389"/>
            <a:ext cx="1126587" cy="1514564"/>
            <a:chOff x="2654646" y="3925183"/>
            <a:chExt cx="1126587" cy="1514564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3EEB959A-49BF-FF42-909A-7B37F8B91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73749" y="3925183"/>
              <a:ext cx="914400" cy="914400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B45D3F-921C-F24D-A2F8-EFCF204F87FC}"/>
                </a:ext>
              </a:extLst>
            </p:cNvPr>
            <p:cNvSpPr/>
            <p:nvPr/>
          </p:nvSpPr>
          <p:spPr>
            <a:xfrm>
              <a:off x="2654646" y="4839583"/>
              <a:ext cx="1126587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Node.js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“A”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1853151" y="1339589"/>
            <a:ext cx="1535880" cy="39107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184BE4F-BA80-6347-B431-7F23F28BA5F1}"/>
              </a:ext>
            </a:extLst>
          </p:cNvPr>
          <p:cNvGrpSpPr/>
          <p:nvPr/>
        </p:nvGrpSpPr>
        <p:grpSpPr>
          <a:xfrm>
            <a:off x="3269928" y="1273462"/>
            <a:ext cx="1126587" cy="1514564"/>
            <a:chOff x="2618601" y="2277585"/>
            <a:chExt cx="1126587" cy="1514564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F84AC667-46D7-1247-99F2-E4B62B2EF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125CE1C-87B4-CD46-A58E-F2559660BBEB}"/>
                </a:ext>
              </a:extLst>
            </p:cNvPr>
            <p:cNvSpPr/>
            <p:nvPr/>
          </p:nvSpPr>
          <p:spPr>
            <a:xfrm>
              <a:off x="2618601" y="3191985"/>
              <a:ext cx="1126587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Spring Boot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“B”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91DFB532-2600-364C-8EDF-911BEF1A0DEA}"/>
              </a:ext>
            </a:extLst>
          </p:cNvPr>
          <p:cNvGrpSpPr/>
          <p:nvPr/>
        </p:nvGrpSpPr>
        <p:grpSpPr>
          <a:xfrm>
            <a:off x="6490214" y="3331605"/>
            <a:ext cx="3381558" cy="647000"/>
            <a:chOff x="6490214" y="3331605"/>
            <a:chExt cx="3381558" cy="647000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D0CF043-B2E8-664A-84FF-0E8CA0A127AB}"/>
                </a:ext>
              </a:extLst>
            </p:cNvPr>
            <p:cNvSpPr/>
            <p:nvPr/>
          </p:nvSpPr>
          <p:spPr>
            <a:xfrm>
              <a:off x="7093141" y="3331605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#1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B577CC32-E669-F34F-AFB3-7F07599C9F60}"/>
                </a:ext>
              </a:extLst>
            </p:cNvPr>
            <p:cNvGrpSpPr/>
            <p:nvPr/>
          </p:nvGrpSpPr>
          <p:grpSpPr>
            <a:xfrm>
              <a:off x="6490214" y="3529510"/>
              <a:ext cx="3381558" cy="449095"/>
              <a:chOff x="756810" y="3543155"/>
              <a:chExt cx="3381558" cy="449095"/>
            </a:xfrm>
          </p:grpSpPr>
          <p:sp>
            <p:nvSpPr>
              <p:cNvPr id="65" name="Rounded Rectangle 64">
                <a:extLst>
                  <a:ext uri="{FF2B5EF4-FFF2-40B4-BE49-F238E27FC236}">
                    <a16:creationId xmlns:a16="http://schemas.microsoft.com/office/drawing/2014/main" id="{29B3678C-C84B-BF4E-A52D-6D91F8775B7A}"/>
                  </a:ext>
                </a:extLst>
              </p:cNvPr>
              <p:cNvSpPr/>
              <p:nvPr/>
            </p:nvSpPr>
            <p:spPr>
              <a:xfrm>
                <a:off x="756810" y="3606860"/>
                <a:ext cx="2487544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0D69C0D1-C8DE-8043-8C60-F393107264CD}"/>
                  </a:ext>
                </a:extLst>
              </p:cNvPr>
              <p:cNvSpPr/>
              <p:nvPr/>
            </p:nvSpPr>
            <p:spPr>
              <a:xfrm>
                <a:off x="1054411" y="3785376"/>
                <a:ext cx="1995342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8ACB1156-4B4F-D044-9C9D-1F7F0C8A8147}"/>
                  </a:ext>
                </a:extLst>
              </p:cNvPr>
              <p:cNvSpPr/>
              <p:nvPr/>
            </p:nvSpPr>
            <p:spPr>
              <a:xfrm>
                <a:off x="3269619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20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F4A46F55-6972-C94B-BDA5-CB205BD06808}"/>
                  </a:ext>
                </a:extLst>
              </p:cNvPr>
              <p:cNvSpPr/>
              <p:nvPr/>
            </p:nvSpPr>
            <p:spPr>
              <a:xfrm>
                <a:off x="3032521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 = 16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  <a:stCxn id="44" idx="2"/>
            <a:endCxn id="182" idx="1"/>
          </p:cNvCxnSpPr>
          <p:nvPr/>
        </p:nvCxnSpPr>
        <p:spPr>
          <a:xfrm>
            <a:off x="1382942" y="2396953"/>
            <a:ext cx="1522238" cy="2043167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83F33C8-3995-AE47-A1DC-04D834C42CAD}"/>
              </a:ext>
            </a:extLst>
          </p:cNvPr>
          <p:cNvCxnSpPr>
            <a:cxnSpLocks/>
            <a:stCxn id="59" idx="2"/>
            <a:endCxn id="182" idx="0"/>
          </p:cNvCxnSpPr>
          <p:nvPr/>
        </p:nvCxnSpPr>
        <p:spPr>
          <a:xfrm flipH="1">
            <a:off x="3362380" y="2788026"/>
            <a:ext cx="470842" cy="1194894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FEEA008-CCB2-6547-8E16-7C8155F5D89D}"/>
              </a:ext>
            </a:extLst>
          </p:cNvPr>
          <p:cNvCxnSpPr>
            <a:cxnSpLocks/>
            <a:stCxn id="14" idx="2"/>
            <a:endCxn id="182" idx="3"/>
          </p:cNvCxnSpPr>
          <p:nvPr/>
        </p:nvCxnSpPr>
        <p:spPr>
          <a:xfrm flipH="1">
            <a:off x="3819580" y="1419293"/>
            <a:ext cx="1407554" cy="3020827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8ED99C02-E63D-F04B-9659-5222A2A2BF76}"/>
              </a:ext>
            </a:extLst>
          </p:cNvPr>
          <p:cNvCxnSpPr>
            <a:cxnSpLocks/>
          </p:cNvCxnSpPr>
          <p:nvPr/>
        </p:nvCxnSpPr>
        <p:spPr>
          <a:xfrm flipV="1">
            <a:off x="5614015" y="3823833"/>
            <a:ext cx="825866" cy="483704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562BA356-AEC6-9140-85F3-22287F1F700C}"/>
              </a:ext>
            </a:extLst>
          </p:cNvPr>
          <p:cNvGrpSpPr/>
          <p:nvPr/>
        </p:nvGrpSpPr>
        <p:grpSpPr>
          <a:xfrm>
            <a:off x="6474546" y="4639550"/>
            <a:ext cx="3381558" cy="654025"/>
            <a:chOff x="6474546" y="4639550"/>
            <a:chExt cx="3381558" cy="654025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8DAC07A2-AB89-C045-BC06-0227A030AB3A}"/>
                </a:ext>
              </a:extLst>
            </p:cNvPr>
            <p:cNvGrpSpPr/>
            <p:nvPr/>
          </p:nvGrpSpPr>
          <p:grpSpPr>
            <a:xfrm>
              <a:off x="6474546" y="4844480"/>
              <a:ext cx="3381558" cy="449095"/>
              <a:chOff x="4318774" y="3543155"/>
              <a:chExt cx="3381558" cy="449095"/>
            </a:xfrm>
          </p:grpSpPr>
          <p:sp>
            <p:nvSpPr>
              <p:cNvPr id="117" name="Rounded Rectangle 116">
                <a:extLst>
                  <a:ext uri="{FF2B5EF4-FFF2-40B4-BE49-F238E27FC236}">
                    <a16:creationId xmlns:a16="http://schemas.microsoft.com/office/drawing/2014/main" id="{E33D3866-D42B-2F4A-9B42-355EFD75CF00}"/>
                  </a:ext>
                </a:extLst>
              </p:cNvPr>
              <p:cNvSpPr/>
              <p:nvPr/>
            </p:nvSpPr>
            <p:spPr>
              <a:xfrm>
                <a:off x="4318774" y="3606860"/>
                <a:ext cx="2487544" cy="123780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ounded Rectangle 118">
                <a:extLst>
                  <a:ext uri="{FF2B5EF4-FFF2-40B4-BE49-F238E27FC236}">
                    <a16:creationId xmlns:a16="http://schemas.microsoft.com/office/drawing/2014/main" id="{28A90526-AA92-5C42-BC9E-5E5712A34062}"/>
                  </a:ext>
                </a:extLst>
              </p:cNvPr>
              <p:cNvSpPr/>
              <p:nvPr/>
            </p:nvSpPr>
            <p:spPr>
              <a:xfrm>
                <a:off x="5344319" y="3798304"/>
                <a:ext cx="701167" cy="126282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899A5F15-580F-C541-A7AC-6105FEBDB3F6}"/>
                  </a:ext>
                </a:extLst>
              </p:cNvPr>
              <p:cNvSpPr/>
              <p:nvPr/>
            </p:nvSpPr>
            <p:spPr>
              <a:xfrm>
                <a:off x="6831583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25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AB5DF5B9-DBF6-414E-A330-AD7D07D7032F}"/>
                  </a:ext>
                </a:extLst>
              </p:cNvPr>
              <p:cNvSpPr/>
              <p:nvPr/>
            </p:nvSpPr>
            <p:spPr>
              <a:xfrm>
                <a:off x="6045486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GB" sz="1100" b="1" noProof="1">
                    <a:solidFill>
                      <a:prstClr val="black"/>
                    </a:solidFill>
                    <a:latin typeface="Calibri" panose="020F0502020204030204"/>
                  </a:rPr>
                  <a:t>C = 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58A8BFF6-416A-9D42-A0D7-E14320ED2175}"/>
                </a:ext>
              </a:extLst>
            </p:cNvPr>
            <p:cNvSpPr/>
            <p:nvPr/>
          </p:nvSpPr>
          <p:spPr>
            <a:xfrm>
              <a:off x="7093141" y="4639550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#2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8" name="Rectangle 137">
            <a:extLst>
              <a:ext uri="{FF2B5EF4-FFF2-40B4-BE49-F238E27FC236}">
                <a16:creationId xmlns:a16="http://schemas.microsoft.com/office/drawing/2014/main" id="{CBC679A7-7230-654D-BC42-5AC06AD016BE}"/>
              </a:ext>
            </a:extLst>
          </p:cNvPr>
          <p:cNvSpPr/>
          <p:nvPr/>
        </p:nvSpPr>
        <p:spPr>
          <a:xfrm rot="20686368">
            <a:off x="2857968" y="626480"/>
            <a:ext cx="14809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Transaction #2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BCF2578-E729-A847-8ED1-581A99161BEF}"/>
              </a:ext>
            </a:extLst>
          </p:cNvPr>
          <p:cNvSpPr/>
          <p:nvPr/>
        </p:nvSpPr>
        <p:spPr>
          <a:xfrm rot="817376">
            <a:off x="2130273" y="1515793"/>
            <a:ext cx="106269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Transaction #1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A808A934-65EC-0E44-BC41-B542C8803EC7}"/>
              </a:ext>
            </a:extLst>
          </p:cNvPr>
          <p:cNvCxnSpPr>
            <a:cxnSpLocks/>
          </p:cNvCxnSpPr>
          <p:nvPr/>
        </p:nvCxnSpPr>
        <p:spPr>
          <a:xfrm flipV="1">
            <a:off x="6915742" y="935397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F258AC25-86BD-D640-A752-80D84EAA5DC8}"/>
              </a:ext>
            </a:extLst>
          </p:cNvPr>
          <p:cNvSpPr txBox="1"/>
          <p:nvPr/>
        </p:nvSpPr>
        <p:spPr>
          <a:xfrm>
            <a:off x="7456602" y="769852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transaction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F2D5A3CF-D87A-B04F-8DB0-B15561321A55}"/>
              </a:ext>
            </a:extLst>
          </p:cNvPr>
          <p:cNvCxnSpPr>
            <a:cxnSpLocks/>
          </p:cNvCxnSpPr>
          <p:nvPr/>
        </p:nvCxnSpPr>
        <p:spPr>
          <a:xfrm flipV="1">
            <a:off x="6915742" y="1199500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B0A36167-4CBF-5D4E-AA2F-0E179667DE25}"/>
              </a:ext>
            </a:extLst>
          </p:cNvPr>
          <p:cNvSpPr txBox="1"/>
          <p:nvPr/>
        </p:nvSpPr>
        <p:spPr>
          <a:xfrm>
            <a:off x="7456602" y="1033955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noProof="1"/>
              <a:t>OpenTracing traffic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3D9FC95E-2D59-E742-9861-A33BCD55AB71}"/>
              </a:ext>
            </a:extLst>
          </p:cNvPr>
          <p:cNvGrpSpPr/>
          <p:nvPr/>
        </p:nvGrpSpPr>
        <p:grpSpPr>
          <a:xfrm>
            <a:off x="4897299" y="4192144"/>
            <a:ext cx="523145" cy="98063"/>
            <a:chOff x="756810" y="3606860"/>
            <a:chExt cx="2487544" cy="302296"/>
          </a:xfrm>
        </p:grpSpPr>
        <p:sp>
          <p:nvSpPr>
            <p:cNvPr id="149" name="Rounded Rectangle 148">
              <a:extLst>
                <a:ext uri="{FF2B5EF4-FFF2-40B4-BE49-F238E27FC236}">
                  <a16:creationId xmlns:a16="http://schemas.microsoft.com/office/drawing/2014/main" id="{CCC9A4A2-A3C3-704F-9FB1-35010CFD47A3}"/>
                </a:ext>
              </a:extLst>
            </p:cNvPr>
            <p:cNvSpPr/>
            <p:nvPr/>
          </p:nvSpPr>
          <p:spPr>
            <a:xfrm>
              <a:off x="756810" y="3606860"/>
              <a:ext cx="2487544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ounded Rectangle 149">
              <a:extLst>
                <a:ext uri="{FF2B5EF4-FFF2-40B4-BE49-F238E27FC236}">
                  <a16:creationId xmlns:a16="http://schemas.microsoft.com/office/drawing/2014/main" id="{D2C1C831-A00F-1442-AE73-D52DBD8AF211}"/>
                </a:ext>
              </a:extLst>
            </p:cNvPr>
            <p:cNvSpPr/>
            <p:nvPr/>
          </p:nvSpPr>
          <p:spPr>
            <a:xfrm>
              <a:off x="1054411" y="3785376"/>
              <a:ext cx="1995342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EC1671E-0903-AE4D-9E50-23DDDBCF3653}"/>
              </a:ext>
            </a:extLst>
          </p:cNvPr>
          <p:cNvGrpSpPr/>
          <p:nvPr/>
        </p:nvGrpSpPr>
        <p:grpSpPr>
          <a:xfrm>
            <a:off x="4841479" y="4448450"/>
            <a:ext cx="578965" cy="99084"/>
            <a:chOff x="4318774" y="3606860"/>
            <a:chExt cx="2487544" cy="317726"/>
          </a:xfrm>
        </p:grpSpPr>
        <p:sp>
          <p:nvSpPr>
            <p:cNvPr id="154" name="Rounded Rectangle 153">
              <a:extLst>
                <a:ext uri="{FF2B5EF4-FFF2-40B4-BE49-F238E27FC236}">
                  <a16:creationId xmlns:a16="http://schemas.microsoft.com/office/drawing/2014/main" id="{51307C47-ED5F-CC4B-B66D-6B6123DF2B5F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A1371E63-04C1-2540-BDF8-2E9756DBD632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9" name="Rectangle 158">
            <a:extLst>
              <a:ext uri="{FF2B5EF4-FFF2-40B4-BE49-F238E27FC236}">
                <a16:creationId xmlns:a16="http://schemas.microsoft.com/office/drawing/2014/main" id="{0E4A5F53-C58F-D548-8D26-EEBCC3C4AB15}"/>
              </a:ext>
            </a:extLst>
          </p:cNvPr>
          <p:cNvSpPr/>
          <p:nvPr/>
        </p:nvSpPr>
        <p:spPr>
          <a:xfrm>
            <a:off x="4685056" y="4810672"/>
            <a:ext cx="911890" cy="237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Jaeger UI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698315" y="398292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4FA3A51E-85DA-2B4F-B24C-B02EBCDA9C0B}"/>
              </a:ext>
            </a:extLst>
          </p:cNvPr>
          <p:cNvCxnSpPr>
            <a:cxnSpLocks/>
          </p:cNvCxnSpPr>
          <p:nvPr/>
        </p:nvCxnSpPr>
        <p:spPr>
          <a:xfrm>
            <a:off x="5646762" y="4508153"/>
            <a:ext cx="793119" cy="389167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</p:cNvCxnSpPr>
          <p:nvPr/>
        </p:nvCxnSpPr>
        <p:spPr>
          <a:xfrm>
            <a:off x="3870872" y="4558222"/>
            <a:ext cx="818223" cy="0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13DE332-870C-0A41-940E-A29F558FB0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1421" y="3078861"/>
            <a:ext cx="3707159" cy="24573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1A6337-ABC5-2444-8BE1-41CB90E752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68206" y="1996369"/>
            <a:ext cx="1663470" cy="4023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7D0DFF-9BF4-8E46-8EE4-6CF4ABE3DE6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68206" y="1564425"/>
            <a:ext cx="1235843" cy="4023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0B8BAD-5BE5-7E47-871F-AD6A173CEB6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68206" y="2417503"/>
            <a:ext cx="402336" cy="4023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2D1DB4-8028-864D-AA8E-0BD47FAB2214}"/>
              </a:ext>
            </a:extLst>
          </p:cNvPr>
          <p:cNvSpPr txBox="1"/>
          <p:nvPr/>
        </p:nvSpPr>
        <p:spPr>
          <a:xfrm>
            <a:off x="7269864" y="2458532"/>
            <a:ext cx="1158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Istio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A9B046C0-35D3-1241-B1B5-D7E62C1ECB8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671541" y="1633542"/>
            <a:ext cx="1500375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94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BE3726BB-A15E-CD41-B92E-CA4053664D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02068" y="1656466"/>
            <a:ext cx="914400" cy="9144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1109D07-CA06-4244-8CA1-EC4949975A2B}"/>
              </a:ext>
            </a:extLst>
          </p:cNvPr>
          <p:cNvSpPr/>
          <p:nvPr/>
        </p:nvSpPr>
        <p:spPr>
          <a:xfrm>
            <a:off x="4882965" y="2570866"/>
            <a:ext cx="11265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Microservice “C”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637040F-D572-F043-A7F8-FCF93BEC458F}"/>
              </a:ext>
            </a:extLst>
          </p:cNvPr>
          <p:cNvCxnSpPr>
            <a:cxnSpLocks/>
            <a:stCxn id="42" idx="3"/>
            <a:endCxn id="10" idx="1"/>
          </p:cNvCxnSpPr>
          <p:nvPr/>
        </p:nvCxnSpPr>
        <p:spPr>
          <a:xfrm flipV="1">
            <a:off x="2072276" y="2113666"/>
            <a:ext cx="2929792" cy="80838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Graphic 41">
            <a:extLst>
              <a:ext uri="{FF2B5EF4-FFF2-40B4-BE49-F238E27FC236}">
                <a16:creationId xmlns:a16="http://schemas.microsoft.com/office/drawing/2014/main" id="{3EEB959A-49BF-FF42-909A-7B37F8B911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7876" y="2464849"/>
            <a:ext cx="914400" cy="9144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9FB45D3F-921C-F24D-A2F8-EFCF204F87FC}"/>
              </a:ext>
            </a:extLst>
          </p:cNvPr>
          <p:cNvSpPr/>
          <p:nvPr/>
        </p:nvSpPr>
        <p:spPr>
          <a:xfrm>
            <a:off x="1038773" y="3379249"/>
            <a:ext cx="11265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Microservice “A”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2072276" y="2922049"/>
            <a:ext cx="1535880" cy="39107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Graphic 57">
            <a:extLst>
              <a:ext uri="{FF2B5EF4-FFF2-40B4-BE49-F238E27FC236}">
                <a16:creationId xmlns:a16="http://schemas.microsoft.com/office/drawing/2014/main" id="{F84AC667-46D7-1247-99F2-E4B62B2EF5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08156" y="2855922"/>
            <a:ext cx="914400" cy="9144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5125CE1C-87B4-CD46-A58E-F2559660BBEB}"/>
              </a:ext>
            </a:extLst>
          </p:cNvPr>
          <p:cNvSpPr/>
          <p:nvPr/>
        </p:nvSpPr>
        <p:spPr>
          <a:xfrm>
            <a:off x="3489053" y="3770322"/>
            <a:ext cx="11265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Microservice “B”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  <a:stCxn id="44" idx="2"/>
          </p:cNvCxnSpPr>
          <p:nvPr/>
        </p:nvCxnSpPr>
        <p:spPr>
          <a:xfrm>
            <a:off x="1602067" y="3810136"/>
            <a:ext cx="1667944" cy="1861464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83F33C8-3995-AE47-A1DC-04D834C42CAD}"/>
              </a:ext>
            </a:extLst>
          </p:cNvPr>
          <p:cNvCxnSpPr>
            <a:cxnSpLocks/>
            <a:stCxn id="59" idx="2"/>
            <a:endCxn id="182" idx="0"/>
          </p:cNvCxnSpPr>
          <p:nvPr/>
        </p:nvCxnSpPr>
        <p:spPr>
          <a:xfrm flipH="1">
            <a:off x="3581505" y="4201209"/>
            <a:ext cx="470842" cy="1364171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FEEA008-CCB2-6547-8E16-7C8155F5D89D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957853" y="3001753"/>
            <a:ext cx="1488406" cy="2650682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A808A934-65EC-0E44-BC41-B542C8803EC7}"/>
              </a:ext>
            </a:extLst>
          </p:cNvPr>
          <p:cNvCxnSpPr>
            <a:cxnSpLocks/>
          </p:cNvCxnSpPr>
          <p:nvPr/>
        </p:nvCxnSpPr>
        <p:spPr>
          <a:xfrm flipV="1">
            <a:off x="7657185" y="4774688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F258AC25-86BD-D640-A752-80D84EAA5DC8}"/>
              </a:ext>
            </a:extLst>
          </p:cNvPr>
          <p:cNvSpPr txBox="1"/>
          <p:nvPr/>
        </p:nvSpPr>
        <p:spPr>
          <a:xfrm>
            <a:off x="8198045" y="4609143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transaction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F2D5A3CF-D87A-B04F-8DB0-B15561321A55}"/>
              </a:ext>
            </a:extLst>
          </p:cNvPr>
          <p:cNvCxnSpPr>
            <a:cxnSpLocks/>
          </p:cNvCxnSpPr>
          <p:nvPr/>
        </p:nvCxnSpPr>
        <p:spPr>
          <a:xfrm flipV="1">
            <a:off x="7657185" y="5038791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B0A36167-4CBF-5D4E-AA2F-0E179667DE25}"/>
              </a:ext>
            </a:extLst>
          </p:cNvPr>
          <p:cNvSpPr txBox="1"/>
          <p:nvPr/>
        </p:nvSpPr>
        <p:spPr>
          <a:xfrm>
            <a:off x="8198045" y="4873246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noProof="1"/>
              <a:t>OpenTracing traffic</a:t>
            </a: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917440" y="556538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  <a:endCxn id="177" idx="1"/>
          </p:cNvCxnSpPr>
          <p:nvPr/>
        </p:nvCxnSpPr>
        <p:spPr>
          <a:xfrm>
            <a:off x="6332113" y="1052136"/>
            <a:ext cx="1267394" cy="971891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B1B3D82-D1E7-5D4E-9079-158468D0222E}"/>
              </a:ext>
            </a:extLst>
          </p:cNvPr>
          <p:cNvGrpSpPr/>
          <p:nvPr/>
        </p:nvGrpSpPr>
        <p:grpSpPr>
          <a:xfrm>
            <a:off x="5722841" y="5576390"/>
            <a:ext cx="927041" cy="1069172"/>
            <a:chOff x="5390995" y="4582408"/>
            <a:chExt cx="927041" cy="1069172"/>
          </a:xfrm>
        </p:grpSpPr>
        <p:pic>
          <p:nvPicPr>
            <p:cNvPr id="62" name="Graphic 61">
              <a:extLst>
                <a:ext uri="{FF2B5EF4-FFF2-40B4-BE49-F238E27FC236}">
                  <a16:creationId xmlns:a16="http://schemas.microsoft.com/office/drawing/2014/main" id="{62478899-0529-E84A-9B7D-99AE8A5B69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03636" y="4582408"/>
              <a:ext cx="914400" cy="914400"/>
            </a:xfrm>
            <a:prstGeom prst="rect">
              <a:avLst/>
            </a:prstGeom>
          </p:spPr>
        </p:pic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D3D2E5E-00AE-4C44-A1B0-4406C2348812}"/>
                </a:ext>
              </a:extLst>
            </p:cNvPr>
            <p:cNvGrpSpPr/>
            <p:nvPr/>
          </p:nvGrpSpPr>
          <p:grpSpPr>
            <a:xfrm>
              <a:off x="5603238" y="4795947"/>
              <a:ext cx="523145" cy="98063"/>
              <a:chOff x="756810" y="3606860"/>
              <a:chExt cx="2487544" cy="302296"/>
            </a:xfrm>
          </p:grpSpPr>
          <p:sp>
            <p:nvSpPr>
              <p:cNvPr id="64" name="Rounded Rectangle 63">
                <a:extLst>
                  <a:ext uri="{FF2B5EF4-FFF2-40B4-BE49-F238E27FC236}">
                    <a16:creationId xmlns:a16="http://schemas.microsoft.com/office/drawing/2014/main" id="{E3148BAF-B17D-1444-9C31-2D5E40AC186D}"/>
                  </a:ext>
                </a:extLst>
              </p:cNvPr>
              <p:cNvSpPr/>
              <p:nvPr/>
            </p:nvSpPr>
            <p:spPr>
              <a:xfrm>
                <a:off x="756810" y="3606860"/>
                <a:ext cx="2487544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ounded Rectangle 66">
                <a:extLst>
                  <a:ext uri="{FF2B5EF4-FFF2-40B4-BE49-F238E27FC236}">
                    <a16:creationId xmlns:a16="http://schemas.microsoft.com/office/drawing/2014/main" id="{71E2DA6E-C9DD-9E4F-BA35-D1AF0E4AEEF3}"/>
                  </a:ext>
                </a:extLst>
              </p:cNvPr>
              <p:cNvSpPr/>
              <p:nvPr/>
            </p:nvSpPr>
            <p:spPr>
              <a:xfrm>
                <a:off x="1054411" y="3785376"/>
                <a:ext cx="1995342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49F4B284-E19B-6648-9D46-986688711223}"/>
                </a:ext>
              </a:extLst>
            </p:cNvPr>
            <p:cNvGrpSpPr/>
            <p:nvPr/>
          </p:nvGrpSpPr>
          <p:grpSpPr>
            <a:xfrm>
              <a:off x="5547418" y="5052253"/>
              <a:ext cx="578965" cy="99084"/>
              <a:chOff x="4318774" y="3606860"/>
              <a:chExt cx="2487544" cy="317726"/>
            </a:xfrm>
          </p:grpSpPr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AA0E79D3-E338-6B46-BF7F-FC691656FB9A}"/>
                  </a:ext>
                </a:extLst>
              </p:cNvPr>
              <p:cNvSpPr/>
              <p:nvPr/>
            </p:nvSpPr>
            <p:spPr>
              <a:xfrm>
                <a:off x="4318774" y="3606860"/>
                <a:ext cx="2487544" cy="123780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78484658-091F-A942-AC05-625B60A8E564}"/>
                  </a:ext>
                </a:extLst>
              </p:cNvPr>
              <p:cNvSpPr/>
              <p:nvPr/>
            </p:nvSpPr>
            <p:spPr>
              <a:xfrm>
                <a:off x="5344319" y="3798304"/>
                <a:ext cx="701167" cy="126282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0F9E3BE-D9C1-6245-9AEB-568A781EF0A9}"/>
                </a:ext>
              </a:extLst>
            </p:cNvPr>
            <p:cNvSpPr/>
            <p:nvPr/>
          </p:nvSpPr>
          <p:spPr>
            <a:xfrm>
              <a:off x="5390995" y="5414475"/>
              <a:ext cx="911890" cy="2371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UI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3763D4A-6DF2-9542-B110-132B667A4E8C}"/>
              </a:ext>
            </a:extLst>
          </p:cNvPr>
          <p:cNvGrpSpPr/>
          <p:nvPr/>
        </p:nvGrpSpPr>
        <p:grpSpPr>
          <a:xfrm>
            <a:off x="7586866" y="1566827"/>
            <a:ext cx="927041" cy="1093677"/>
            <a:chOff x="5406146" y="3166429"/>
            <a:chExt cx="927041" cy="1093677"/>
          </a:xfrm>
        </p:grpSpPr>
        <p:pic>
          <p:nvPicPr>
            <p:cNvPr id="177" name="Graphic 176">
              <a:extLst>
                <a:ext uri="{FF2B5EF4-FFF2-40B4-BE49-F238E27FC236}">
                  <a16:creationId xmlns:a16="http://schemas.microsoft.com/office/drawing/2014/main" id="{F89744EE-2028-F14D-B0FD-33A3A9584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18787" y="3166429"/>
              <a:ext cx="914400" cy="914400"/>
            </a:xfrm>
            <a:prstGeom prst="rect">
              <a:avLst/>
            </a:prstGeom>
          </p:spPr>
        </p:pic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0E4A5F53-C58F-D548-8D26-EEBCC3C4AB15}"/>
                </a:ext>
              </a:extLst>
            </p:cNvPr>
            <p:cNvSpPr/>
            <p:nvPr/>
          </p:nvSpPr>
          <p:spPr>
            <a:xfrm>
              <a:off x="5406146" y="3998496"/>
              <a:ext cx="91189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Kiali UI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1875CBE-9FE4-D84F-8898-38DDBD00E42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40366" y="3482801"/>
              <a:ext cx="413147" cy="137160"/>
              <a:chOff x="6975148" y="2458923"/>
              <a:chExt cx="1670304" cy="55452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889844D-18EF-D74B-9DF2-B890157ACB3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20156" y="2716017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085A636D-C75F-0C4E-89C5-2551622A52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084620" y="2458923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AB0BECDD-EAD0-5043-8D2F-0FDE4899537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938316" y="2869427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FE4DF502-D44A-7F4C-BDB0-079AEA6D58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975148" y="2708131"/>
                <a:ext cx="146304" cy="144017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04CFF41-D8E5-044B-AFC5-9595787C53A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499148" y="2869426"/>
                <a:ext cx="146304" cy="144017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48CD3998-1A1A-5C43-92CA-6EC0AF844B3A}"/>
                  </a:ext>
                </a:extLst>
              </p:cNvPr>
              <p:cNvCxnSpPr>
                <a:cxnSpLocks noChangeAspect="1"/>
                <a:stCxn id="79" idx="6"/>
                <a:endCxn id="8" idx="2"/>
              </p:cNvCxnSpPr>
              <p:nvPr/>
            </p:nvCxnSpPr>
            <p:spPr>
              <a:xfrm>
                <a:off x="7121452" y="2780140"/>
                <a:ext cx="298704" cy="7886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A242A339-CF5A-E843-88CC-082A0B4994EE}"/>
                  </a:ext>
                </a:extLst>
              </p:cNvPr>
              <p:cNvCxnSpPr>
                <a:cxnSpLocks noChangeAspect="1"/>
                <a:stCxn id="8" idx="5"/>
                <a:endCxn id="78" idx="2"/>
              </p:cNvCxnSpPr>
              <p:nvPr/>
            </p:nvCxnSpPr>
            <p:spPr>
              <a:xfrm>
                <a:off x="7545034" y="2838943"/>
                <a:ext cx="393282" cy="102493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Arrow Connector 82">
                <a:extLst>
                  <a:ext uri="{FF2B5EF4-FFF2-40B4-BE49-F238E27FC236}">
                    <a16:creationId xmlns:a16="http://schemas.microsoft.com/office/drawing/2014/main" id="{EB187C5B-C50D-1E4B-80A5-F5A8C598BA92}"/>
                  </a:ext>
                </a:extLst>
              </p:cNvPr>
              <p:cNvCxnSpPr>
                <a:cxnSpLocks noChangeAspect="1"/>
                <a:stCxn id="8" idx="6"/>
                <a:endCxn id="77" idx="2"/>
              </p:cNvCxnSpPr>
              <p:nvPr/>
            </p:nvCxnSpPr>
            <p:spPr>
              <a:xfrm flipV="1">
                <a:off x="7566460" y="2530932"/>
                <a:ext cx="518160" cy="257094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id="{59B845BF-1E25-3C4B-BED5-6731E7B89A0B}"/>
                  </a:ext>
                </a:extLst>
              </p:cNvPr>
              <p:cNvCxnSpPr>
                <a:cxnSpLocks noChangeAspect="1"/>
                <a:stCxn id="77" idx="5"/>
                <a:endCxn id="81" idx="1"/>
              </p:cNvCxnSpPr>
              <p:nvPr/>
            </p:nvCxnSpPr>
            <p:spPr>
              <a:xfrm>
                <a:off x="8209498" y="2581849"/>
                <a:ext cx="311076" cy="308668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Arrow Connector 84">
                <a:extLst>
                  <a:ext uri="{FF2B5EF4-FFF2-40B4-BE49-F238E27FC236}">
                    <a16:creationId xmlns:a16="http://schemas.microsoft.com/office/drawing/2014/main" id="{75E2FDB3-5080-6943-9C8C-BD603B9987B2}"/>
                  </a:ext>
                </a:extLst>
              </p:cNvPr>
              <p:cNvCxnSpPr>
                <a:cxnSpLocks noChangeAspect="1"/>
                <a:stCxn id="78" idx="6"/>
                <a:endCxn id="81" idx="2"/>
              </p:cNvCxnSpPr>
              <p:nvPr/>
            </p:nvCxnSpPr>
            <p:spPr>
              <a:xfrm flipV="1">
                <a:off x="8084620" y="2941435"/>
                <a:ext cx="414528" cy="1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9090D108-BB64-9C4F-877F-D4E76EF9A4B6}"/>
              </a:ext>
            </a:extLst>
          </p:cNvPr>
          <p:cNvCxnSpPr>
            <a:cxnSpLocks/>
            <a:stCxn id="182" idx="3"/>
            <a:endCxn id="62" idx="1"/>
          </p:cNvCxnSpPr>
          <p:nvPr/>
        </p:nvCxnSpPr>
        <p:spPr>
          <a:xfrm>
            <a:off x="4038705" y="6022580"/>
            <a:ext cx="1696777" cy="11010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Graphic 54">
            <a:extLst>
              <a:ext uri="{FF2B5EF4-FFF2-40B4-BE49-F238E27FC236}">
                <a16:creationId xmlns:a16="http://schemas.microsoft.com/office/drawing/2014/main" id="{0D872D52-BB98-1046-BA9A-E108554749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12148" y="139992"/>
            <a:ext cx="914400" cy="91440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73D2D509-1A11-8C4F-B50F-322C3C890B54}"/>
              </a:ext>
            </a:extLst>
          </p:cNvPr>
          <p:cNvSpPr/>
          <p:nvPr/>
        </p:nvSpPr>
        <p:spPr>
          <a:xfrm>
            <a:off x="7599507" y="972059"/>
            <a:ext cx="91189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Grafana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5BA6ECBA-3F53-9346-80E1-0B58362D354F}"/>
              </a:ext>
            </a:extLst>
          </p:cNvPr>
          <p:cNvCxnSpPr>
            <a:cxnSpLocks/>
            <a:stCxn id="95" idx="3"/>
            <a:endCxn id="55" idx="1"/>
          </p:cNvCxnSpPr>
          <p:nvPr/>
        </p:nvCxnSpPr>
        <p:spPr>
          <a:xfrm flipV="1">
            <a:off x="6335060" y="597192"/>
            <a:ext cx="1277088" cy="85703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F0489E7-57F5-8F42-BC3D-98EE37C876F1}"/>
              </a:ext>
            </a:extLst>
          </p:cNvPr>
          <p:cNvGrpSpPr/>
          <p:nvPr/>
        </p:nvGrpSpPr>
        <p:grpSpPr>
          <a:xfrm>
            <a:off x="5212876" y="225695"/>
            <a:ext cx="1323738" cy="1055559"/>
            <a:chOff x="4508735" y="3936454"/>
            <a:chExt cx="1323738" cy="1055559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4553D05-5186-AB4E-996D-49DE185BC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943912" y="4257633"/>
              <a:ext cx="456495" cy="395629"/>
            </a:xfrm>
            <a:prstGeom prst="rect">
              <a:avLst/>
            </a:prstGeom>
          </p:spPr>
        </p:pic>
        <p:pic>
          <p:nvPicPr>
            <p:cNvPr id="95" name="Graphic 94">
              <a:extLst>
                <a:ext uri="{FF2B5EF4-FFF2-40B4-BE49-F238E27FC236}">
                  <a16:creationId xmlns:a16="http://schemas.microsoft.com/office/drawing/2014/main" id="{C6E431B7-4AF3-424A-BDF0-2701DAC914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716519" y="3936454"/>
              <a:ext cx="914400" cy="914400"/>
            </a:xfrm>
            <a:prstGeom prst="rect">
              <a:avLst/>
            </a:prstGeom>
          </p:spPr>
        </p:pic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D21E4C98-DE4E-6F4B-A268-9C133B585B8B}"/>
                </a:ext>
              </a:extLst>
            </p:cNvPr>
            <p:cNvSpPr/>
            <p:nvPr/>
          </p:nvSpPr>
          <p:spPr>
            <a:xfrm>
              <a:off x="4508735" y="4730403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Prometheus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CA086E76-55E8-FA47-A3F8-33C0AD69A204}"/>
              </a:ext>
            </a:extLst>
          </p:cNvPr>
          <p:cNvCxnSpPr>
            <a:cxnSpLocks/>
          </p:cNvCxnSpPr>
          <p:nvPr/>
        </p:nvCxnSpPr>
        <p:spPr>
          <a:xfrm flipV="1">
            <a:off x="7674452" y="5302093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0F05FEE4-D5AB-884A-A292-B89D8E0C7C9E}"/>
              </a:ext>
            </a:extLst>
          </p:cNvPr>
          <p:cNvSpPr txBox="1"/>
          <p:nvPr/>
        </p:nvSpPr>
        <p:spPr>
          <a:xfrm>
            <a:off x="8215312" y="5136548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noProof="1"/>
              <a:t>Istio injection traffic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11EAE825-0C24-6B45-9BE4-6FBEB9E74884}"/>
              </a:ext>
            </a:extLst>
          </p:cNvPr>
          <p:cNvCxnSpPr>
            <a:cxnSpLocks/>
          </p:cNvCxnSpPr>
          <p:nvPr/>
        </p:nvCxnSpPr>
        <p:spPr>
          <a:xfrm flipV="1">
            <a:off x="2911554" y="1248204"/>
            <a:ext cx="2422165" cy="1853729"/>
          </a:xfrm>
          <a:prstGeom prst="straightConnector1">
            <a:avLst/>
          </a:prstGeom>
          <a:ln w="15875">
            <a:solidFill>
              <a:schemeClr val="tx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D494F682-2196-F847-A890-A6055D670521}"/>
              </a:ext>
            </a:extLst>
          </p:cNvPr>
          <p:cNvCxnSpPr>
            <a:cxnSpLocks/>
          </p:cNvCxnSpPr>
          <p:nvPr/>
        </p:nvCxnSpPr>
        <p:spPr>
          <a:xfrm flipV="1">
            <a:off x="3783205" y="1158656"/>
            <a:ext cx="1491304" cy="1054876"/>
          </a:xfrm>
          <a:prstGeom prst="straightConnector1">
            <a:avLst/>
          </a:prstGeom>
          <a:ln w="15875">
            <a:solidFill>
              <a:schemeClr val="tx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phic 2" descr="Bar chart">
            <a:extLst>
              <a:ext uri="{FF2B5EF4-FFF2-40B4-BE49-F238E27FC236}">
                <a16:creationId xmlns:a16="http://schemas.microsoft.com/office/drawing/2014/main" id="{1638761A-D063-B04F-9106-C603C1F371E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871493" y="392302"/>
            <a:ext cx="326552" cy="32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94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raphic 176">
            <a:extLst>
              <a:ext uri="{FF2B5EF4-FFF2-40B4-BE49-F238E27FC236}">
                <a16:creationId xmlns:a16="http://schemas.microsoft.com/office/drawing/2014/main" id="{F89744EE-2028-F14D-B0FD-33A3A9584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7697" y="3978605"/>
            <a:ext cx="914400" cy="914400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578AB7D9-6E6E-0542-B113-265C5BF42845}"/>
              </a:ext>
            </a:extLst>
          </p:cNvPr>
          <p:cNvGrpSpPr/>
          <p:nvPr/>
        </p:nvGrpSpPr>
        <p:grpSpPr>
          <a:xfrm>
            <a:off x="4663840" y="74006"/>
            <a:ext cx="1126587" cy="1176010"/>
            <a:chOff x="2618601" y="2277585"/>
            <a:chExt cx="1126587" cy="1176010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BE3726BB-A15E-CD41-B92E-CA4053664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109D07-CA06-4244-8CA1-EC4949975A2B}"/>
                </a:ext>
              </a:extLst>
            </p:cNvPr>
            <p:cNvSpPr/>
            <p:nvPr/>
          </p:nvSpPr>
          <p:spPr>
            <a:xfrm>
              <a:off x="2618601" y="3191985"/>
              <a:ext cx="1126587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JEE Application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637040F-D572-F043-A7F8-FCF93BEC458F}"/>
              </a:ext>
            </a:extLst>
          </p:cNvPr>
          <p:cNvCxnSpPr>
            <a:cxnSpLocks/>
            <a:stCxn id="42" idx="3"/>
            <a:endCxn id="10" idx="1"/>
          </p:cNvCxnSpPr>
          <p:nvPr/>
        </p:nvCxnSpPr>
        <p:spPr>
          <a:xfrm flipV="1">
            <a:off x="1853151" y="531206"/>
            <a:ext cx="2929792" cy="80838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31DC5D0-578D-5A42-A0D1-5E127BAAF0F1}"/>
              </a:ext>
            </a:extLst>
          </p:cNvPr>
          <p:cNvGrpSpPr/>
          <p:nvPr/>
        </p:nvGrpSpPr>
        <p:grpSpPr>
          <a:xfrm>
            <a:off x="819648" y="882389"/>
            <a:ext cx="1126587" cy="1345287"/>
            <a:chOff x="2654646" y="3925183"/>
            <a:chExt cx="1126587" cy="1345287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3EEB959A-49BF-FF42-909A-7B37F8B91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73749" y="3925183"/>
              <a:ext cx="914400" cy="914400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B45D3F-921C-F24D-A2F8-EFCF204F87FC}"/>
                </a:ext>
              </a:extLst>
            </p:cNvPr>
            <p:cNvSpPr/>
            <p:nvPr/>
          </p:nvSpPr>
          <p:spPr>
            <a:xfrm>
              <a:off x="2654646" y="4839583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Node.js Application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1853151" y="1339589"/>
            <a:ext cx="1535880" cy="39107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184BE4F-BA80-6347-B431-7F23F28BA5F1}"/>
              </a:ext>
            </a:extLst>
          </p:cNvPr>
          <p:cNvGrpSpPr/>
          <p:nvPr/>
        </p:nvGrpSpPr>
        <p:grpSpPr>
          <a:xfrm>
            <a:off x="3269928" y="1273462"/>
            <a:ext cx="1126587" cy="1345287"/>
            <a:chOff x="2618601" y="2277585"/>
            <a:chExt cx="1126587" cy="1345287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F84AC667-46D7-1247-99F2-E4B62B2EF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125CE1C-87B4-CD46-A58E-F2559660BBEB}"/>
                </a:ext>
              </a:extLst>
            </p:cNvPr>
            <p:cNvSpPr/>
            <p:nvPr/>
          </p:nvSpPr>
          <p:spPr>
            <a:xfrm>
              <a:off x="2618601" y="3191985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Spring Boot Application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91DFB532-2600-364C-8EDF-911BEF1A0DEA}"/>
              </a:ext>
            </a:extLst>
          </p:cNvPr>
          <p:cNvGrpSpPr/>
          <p:nvPr/>
        </p:nvGrpSpPr>
        <p:grpSpPr>
          <a:xfrm>
            <a:off x="6490214" y="3331605"/>
            <a:ext cx="3381558" cy="647000"/>
            <a:chOff x="6490214" y="3331605"/>
            <a:chExt cx="3381558" cy="647000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D0CF043-B2E8-664A-84FF-0E8CA0A127AB}"/>
                </a:ext>
              </a:extLst>
            </p:cNvPr>
            <p:cNvSpPr/>
            <p:nvPr/>
          </p:nvSpPr>
          <p:spPr>
            <a:xfrm>
              <a:off x="7093141" y="3331605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#1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B577CC32-E669-F34F-AFB3-7F07599C9F60}"/>
                </a:ext>
              </a:extLst>
            </p:cNvPr>
            <p:cNvGrpSpPr/>
            <p:nvPr/>
          </p:nvGrpSpPr>
          <p:grpSpPr>
            <a:xfrm>
              <a:off x="6490214" y="3529510"/>
              <a:ext cx="3381558" cy="449095"/>
              <a:chOff x="756810" y="3543155"/>
              <a:chExt cx="3381558" cy="449095"/>
            </a:xfrm>
          </p:grpSpPr>
          <p:sp>
            <p:nvSpPr>
              <p:cNvPr id="65" name="Rounded Rectangle 64">
                <a:extLst>
                  <a:ext uri="{FF2B5EF4-FFF2-40B4-BE49-F238E27FC236}">
                    <a16:creationId xmlns:a16="http://schemas.microsoft.com/office/drawing/2014/main" id="{29B3678C-C84B-BF4E-A52D-6D91F8775B7A}"/>
                  </a:ext>
                </a:extLst>
              </p:cNvPr>
              <p:cNvSpPr/>
              <p:nvPr/>
            </p:nvSpPr>
            <p:spPr>
              <a:xfrm>
                <a:off x="756810" y="3606860"/>
                <a:ext cx="2487544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0D69C0D1-C8DE-8043-8C60-F393107264CD}"/>
                  </a:ext>
                </a:extLst>
              </p:cNvPr>
              <p:cNvSpPr/>
              <p:nvPr/>
            </p:nvSpPr>
            <p:spPr>
              <a:xfrm>
                <a:off x="1054411" y="3785376"/>
                <a:ext cx="1995342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8ACB1156-4B4F-D044-9C9D-1F7F0C8A8147}"/>
                  </a:ext>
                </a:extLst>
              </p:cNvPr>
              <p:cNvSpPr/>
              <p:nvPr/>
            </p:nvSpPr>
            <p:spPr>
              <a:xfrm>
                <a:off x="3269619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20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F4A46F55-6972-C94B-BDA5-CB205BD06808}"/>
                  </a:ext>
                </a:extLst>
              </p:cNvPr>
              <p:cNvSpPr/>
              <p:nvPr/>
            </p:nvSpPr>
            <p:spPr>
              <a:xfrm>
                <a:off x="3032521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 = 16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</p:cNvCxnSpPr>
          <p:nvPr/>
        </p:nvCxnSpPr>
        <p:spPr>
          <a:xfrm flipH="1">
            <a:off x="3366081" y="3107736"/>
            <a:ext cx="26651" cy="904059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8ED99C02-E63D-F04B-9659-5222A2A2BF76}"/>
              </a:ext>
            </a:extLst>
          </p:cNvPr>
          <p:cNvCxnSpPr>
            <a:cxnSpLocks/>
          </p:cNvCxnSpPr>
          <p:nvPr/>
        </p:nvCxnSpPr>
        <p:spPr>
          <a:xfrm flipV="1">
            <a:off x="5614015" y="3823833"/>
            <a:ext cx="825866" cy="483704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562BA356-AEC6-9140-85F3-22287F1F700C}"/>
              </a:ext>
            </a:extLst>
          </p:cNvPr>
          <p:cNvGrpSpPr/>
          <p:nvPr/>
        </p:nvGrpSpPr>
        <p:grpSpPr>
          <a:xfrm>
            <a:off x="6474546" y="4639550"/>
            <a:ext cx="3381558" cy="654025"/>
            <a:chOff x="6474546" y="4639550"/>
            <a:chExt cx="3381558" cy="654025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8DAC07A2-AB89-C045-BC06-0227A030AB3A}"/>
                </a:ext>
              </a:extLst>
            </p:cNvPr>
            <p:cNvGrpSpPr/>
            <p:nvPr/>
          </p:nvGrpSpPr>
          <p:grpSpPr>
            <a:xfrm>
              <a:off x="6474546" y="4844480"/>
              <a:ext cx="3381558" cy="449095"/>
              <a:chOff x="4318774" y="3543155"/>
              <a:chExt cx="3381558" cy="449095"/>
            </a:xfrm>
          </p:grpSpPr>
          <p:sp>
            <p:nvSpPr>
              <p:cNvPr id="117" name="Rounded Rectangle 116">
                <a:extLst>
                  <a:ext uri="{FF2B5EF4-FFF2-40B4-BE49-F238E27FC236}">
                    <a16:creationId xmlns:a16="http://schemas.microsoft.com/office/drawing/2014/main" id="{E33D3866-D42B-2F4A-9B42-355EFD75CF00}"/>
                  </a:ext>
                </a:extLst>
              </p:cNvPr>
              <p:cNvSpPr/>
              <p:nvPr/>
            </p:nvSpPr>
            <p:spPr>
              <a:xfrm>
                <a:off x="4318774" y="3606860"/>
                <a:ext cx="2487544" cy="123780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ounded Rectangle 118">
                <a:extLst>
                  <a:ext uri="{FF2B5EF4-FFF2-40B4-BE49-F238E27FC236}">
                    <a16:creationId xmlns:a16="http://schemas.microsoft.com/office/drawing/2014/main" id="{28A90526-AA92-5C42-BC9E-5E5712A34062}"/>
                  </a:ext>
                </a:extLst>
              </p:cNvPr>
              <p:cNvSpPr/>
              <p:nvPr/>
            </p:nvSpPr>
            <p:spPr>
              <a:xfrm>
                <a:off x="5344319" y="3798304"/>
                <a:ext cx="701167" cy="126282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899A5F15-580F-C541-A7AC-6105FEBDB3F6}"/>
                  </a:ext>
                </a:extLst>
              </p:cNvPr>
              <p:cNvSpPr/>
              <p:nvPr/>
            </p:nvSpPr>
            <p:spPr>
              <a:xfrm>
                <a:off x="6831583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25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AB5DF5B9-DBF6-414E-A330-AD7D07D7032F}"/>
                  </a:ext>
                </a:extLst>
              </p:cNvPr>
              <p:cNvSpPr/>
              <p:nvPr/>
            </p:nvSpPr>
            <p:spPr>
              <a:xfrm>
                <a:off x="6045486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GB" sz="1100" b="1" noProof="1">
                    <a:solidFill>
                      <a:prstClr val="black"/>
                    </a:solidFill>
                    <a:latin typeface="Calibri" panose="020F0502020204030204"/>
                  </a:rPr>
                  <a:t>C = 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58A8BFF6-416A-9D42-A0D7-E14320ED2175}"/>
                </a:ext>
              </a:extLst>
            </p:cNvPr>
            <p:cNvSpPr/>
            <p:nvPr/>
          </p:nvSpPr>
          <p:spPr>
            <a:xfrm>
              <a:off x="7093141" y="4639550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#2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3D9FC95E-2D59-E742-9861-A33BCD55AB71}"/>
              </a:ext>
            </a:extLst>
          </p:cNvPr>
          <p:cNvGrpSpPr/>
          <p:nvPr/>
        </p:nvGrpSpPr>
        <p:grpSpPr>
          <a:xfrm>
            <a:off x="4897299" y="4192144"/>
            <a:ext cx="523145" cy="98063"/>
            <a:chOff x="756810" y="3606860"/>
            <a:chExt cx="2487544" cy="302296"/>
          </a:xfrm>
        </p:grpSpPr>
        <p:sp>
          <p:nvSpPr>
            <p:cNvPr id="149" name="Rounded Rectangle 148">
              <a:extLst>
                <a:ext uri="{FF2B5EF4-FFF2-40B4-BE49-F238E27FC236}">
                  <a16:creationId xmlns:a16="http://schemas.microsoft.com/office/drawing/2014/main" id="{CCC9A4A2-A3C3-704F-9FB1-35010CFD47A3}"/>
                </a:ext>
              </a:extLst>
            </p:cNvPr>
            <p:cNvSpPr/>
            <p:nvPr/>
          </p:nvSpPr>
          <p:spPr>
            <a:xfrm>
              <a:off x="756810" y="3606860"/>
              <a:ext cx="2487544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ounded Rectangle 149">
              <a:extLst>
                <a:ext uri="{FF2B5EF4-FFF2-40B4-BE49-F238E27FC236}">
                  <a16:creationId xmlns:a16="http://schemas.microsoft.com/office/drawing/2014/main" id="{D2C1C831-A00F-1442-AE73-D52DBD8AF211}"/>
                </a:ext>
              </a:extLst>
            </p:cNvPr>
            <p:cNvSpPr/>
            <p:nvPr/>
          </p:nvSpPr>
          <p:spPr>
            <a:xfrm>
              <a:off x="1054411" y="3785376"/>
              <a:ext cx="1995342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EC1671E-0903-AE4D-9E50-23DDDBCF3653}"/>
              </a:ext>
            </a:extLst>
          </p:cNvPr>
          <p:cNvGrpSpPr/>
          <p:nvPr/>
        </p:nvGrpSpPr>
        <p:grpSpPr>
          <a:xfrm>
            <a:off x="4841479" y="4448450"/>
            <a:ext cx="578965" cy="99084"/>
            <a:chOff x="4318774" y="3606860"/>
            <a:chExt cx="2487544" cy="317726"/>
          </a:xfrm>
        </p:grpSpPr>
        <p:sp>
          <p:nvSpPr>
            <p:cNvPr id="154" name="Rounded Rectangle 153">
              <a:extLst>
                <a:ext uri="{FF2B5EF4-FFF2-40B4-BE49-F238E27FC236}">
                  <a16:creationId xmlns:a16="http://schemas.microsoft.com/office/drawing/2014/main" id="{51307C47-ED5F-CC4B-B66D-6B6123DF2B5F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A1371E63-04C1-2540-BDF8-2E9756DBD632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698315" y="398292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4FA3A51E-85DA-2B4F-B24C-B02EBCDA9C0B}"/>
              </a:ext>
            </a:extLst>
          </p:cNvPr>
          <p:cNvCxnSpPr>
            <a:cxnSpLocks/>
          </p:cNvCxnSpPr>
          <p:nvPr/>
        </p:nvCxnSpPr>
        <p:spPr>
          <a:xfrm>
            <a:off x="5646762" y="4508153"/>
            <a:ext cx="793119" cy="389167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</p:cNvCxnSpPr>
          <p:nvPr/>
        </p:nvCxnSpPr>
        <p:spPr>
          <a:xfrm>
            <a:off x="3870872" y="4558222"/>
            <a:ext cx="818223" cy="0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13DE332-870C-0A41-940E-A29F558FB0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1421" y="3078861"/>
            <a:ext cx="3707159" cy="24573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1A6337-ABC5-2444-8BE1-41CB90E752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85367" y="1387998"/>
            <a:ext cx="1663470" cy="4023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0B8BAD-5BE5-7E47-871F-AD6A173CEB6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385367" y="885109"/>
            <a:ext cx="402336" cy="4023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2D1DB4-8028-864D-AA8E-0BD47FAB2214}"/>
              </a:ext>
            </a:extLst>
          </p:cNvPr>
          <p:cNvSpPr txBox="1"/>
          <p:nvPr/>
        </p:nvSpPr>
        <p:spPr>
          <a:xfrm>
            <a:off x="7785839" y="916513"/>
            <a:ext cx="1158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" panose="020B0503050203000203" pitchFamily="34" charset="0"/>
                <a:cs typeface="Microsoft Sans Serif" panose="020B0604020202020204" pitchFamily="34" charset="0"/>
              </a:rPr>
              <a:t>Istio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ACE8A373-597B-0744-B135-B46B2AE53396}"/>
              </a:ext>
            </a:extLst>
          </p:cNvPr>
          <p:cNvSpPr/>
          <p:nvPr/>
        </p:nvSpPr>
        <p:spPr>
          <a:xfrm rot="5400000">
            <a:off x="3244864" y="566948"/>
            <a:ext cx="288334" cy="4707340"/>
          </a:xfrm>
          <a:prstGeom prst="rightBrace">
            <a:avLst/>
          </a:prstGeom>
          <a:ln w="15875"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88334"/>
                      <a:gd name="connsiteY0" fmla="*/ 0 h 4707340"/>
                      <a:gd name="connsiteX1" fmla="*/ 144167 w 288334"/>
                      <a:gd name="connsiteY1" fmla="*/ 24027 h 4707340"/>
                      <a:gd name="connsiteX2" fmla="*/ 144167 w 288334"/>
                      <a:gd name="connsiteY2" fmla="*/ 2329643 h 4707340"/>
                      <a:gd name="connsiteX3" fmla="*/ 288334 w 288334"/>
                      <a:gd name="connsiteY3" fmla="*/ 2353670 h 4707340"/>
                      <a:gd name="connsiteX4" fmla="*/ 144167 w 288334"/>
                      <a:gd name="connsiteY4" fmla="*/ 2377697 h 4707340"/>
                      <a:gd name="connsiteX5" fmla="*/ 144167 w 288334"/>
                      <a:gd name="connsiteY5" fmla="*/ 4683313 h 4707340"/>
                      <a:gd name="connsiteX6" fmla="*/ 0 w 288334"/>
                      <a:gd name="connsiteY6" fmla="*/ 4707340 h 4707340"/>
                      <a:gd name="connsiteX7" fmla="*/ 0 w 288334"/>
                      <a:gd name="connsiteY7" fmla="*/ 0 h 4707340"/>
                      <a:gd name="connsiteX0" fmla="*/ 0 w 288334"/>
                      <a:gd name="connsiteY0" fmla="*/ 0 h 4707340"/>
                      <a:gd name="connsiteX1" fmla="*/ 144167 w 288334"/>
                      <a:gd name="connsiteY1" fmla="*/ 24027 h 4707340"/>
                      <a:gd name="connsiteX2" fmla="*/ 144167 w 288334"/>
                      <a:gd name="connsiteY2" fmla="*/ 2329643 h 4707340"/>
                      <a:gd name="connsiteX3" fmla="*/ 288334 w 288334"/>
                      <a:gd name="connsiteY3" fmla="*/ 2353670 h 4707340"/>
                      <a:gd name="connsiteX4" fmla="*/ 144167 w 288334"/>
                      <a:gd name="connsiteY4" fmla="*/ 2377697 h 4707340"/>
                      <a:gd name="connsiteX5" fmla="*/ 144167 w 288334"/>
                      <a:gd name="connsiteY5" fmla="*/ 4683313 h 4707340"/>
                      <a:gd name="connsiteX6" fmla="*/ 0 w 288334"/>
                      <a:gd name="connsiteY6" fmla="*/ 4707340 h 47073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8334" h="4707340" stroke="0" extrusionOk="0">
                        <a:moveTo>
                          <a:pt x="0" y="0"/>
                        </a:moveTo>
                        <a:cubicBezTo>
                          <a:pt x="78664" y="-590"/>
                          <a:pt x="141939" y="11593"/>
                          <a:pt x="144167" y="24027"/>
                        </a:cubicBezTo>
                        <a:cubicBezTo>
                          <a:pt x="11285" y="910862"/>
                          <a:pt x="229118" y="1841900"/>
                          <a:pt x="144167" y="2329643"/>
                        </a:cubicBezTo>
                        <a:cubicBezTo>
                          <a:pt x="137405" y="2349517"/>
                          <a:pt x="206678" y="2364920"/>
                          <a:pt x="288334" y="2353670"/>
                        </a:cubicBezTo>
                        <a:cubicBezTo>
                          <a:pt x="207145" y="2352812"/>
                          <a:pt x="146562" y="2365572"/>
                          <a:pt x="144167" y="2377697"/>
                        </a:cubicBezTo>
                        <a:cubicBezTo>
                          <a:pt x="193700" y="3208471"/>
                          <a:pt x="158976" y="4424674"/>
                          <a:pt x="144167" y="4683313"/>
                        </a:cubicBezTo>
                        <a:cubicBezTo>
                          <a:pt x="136542" y="4695415"/>
                          <a:pt x="70218" y="4716193"/>
                          <a:pt x="0" y="4707340"/>
                        </a:cubicBezTo>
                        <a:cubicBezTo>
                          <a:pt x="48231" y="3681222"/>
                          <a:pt x="-84455" y="2059344"/>
                          <a:pt x="0" y="0"/>
                        </a:cubicBezTo>
                        <a:close/>
                      </a:path>
                      <a:path w="288334" h="4707340" fill="none" extrusionOk="0">
                        <a:moveTo>
                          <a:pt x="0" y="0"/>
                        </a:moveTo>
                        <a:cubicBezTo>
                          <a:pt x="81293" y="936"/>
                          <a:pt x="146455" y="11307"/>
                          <a:pt x="144167" y="24027"/>
                        </a:cubicBezTo>
                        <a:cubicBezTo>
                          <a:pt x="306364" y="749062"/>
                          <a:pt x="216329" y="1981954"/>
                          <a:pt x="144167" y="2329643"/>
                        </a:cubicBezTo>
                        <a:cubicBezTo>
                          <a:pt x="147540" y="2347935"/>
                          <a:pt x="209387" y="2360646"/>
                          <a:pt x="288334" y="2353670"/>
                        </a:cubicBezTo>
                        <a:cubicBezTo>
                          <a:pt x="209115" y="2354290"/>
                          <a:pt x="145064" y="2365525"/>
                          <a:pt x="144167" y="2377697"/>
                        </a:cubicBezTo>
                        <a:cubicBezTo>
                          <a:pt x="-6272" y="2767207"/>
                          <a:pt x="230046" y="4197791"/>
                          <a:pt x="144167" y="4683313"/>
                        </a:cubicBezTo>
                        <a:cubicBezTo>
                          <a:pt x="141307" y="4697053"/>
                          <a:pt x="77073" y="4705582"/>
                          <a:pt x="0" y="4707340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EE6D725-4C6F-AE4B-9D66-316BF55617A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85367" y="397083"/>
            <a:ext cx="1618488" cy="38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65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raphic 176">
            <a:extLst>
              <a:ext uri="{FF2B5EF4-FFF2-40B4-BE49-F238E27FC236}">
                <a16:creationId xmlns:a16="http://schemas.microsoft.com/office/drawing/2014/main" id="{F89744EE-2028-F14D-B0FD-33A3A9584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7697" y="3978605"/>
            <a:ext cx="914400" cy="914400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031DC5D0-578D-5A42-A0D1-5E127BAAF0F1}"/>
              </a:ext>
            </a:extLst>
          </p:cNvPr>
          <p:cNvGrpSpPr/>
          <p:nvPr/>
        </p:nvGrpSpPr>
        <p:grpSpPr>
          <a:xfrm>
            <a:off x="819648" y="882389"/>
            <a:ext cx="1126587" cy="1345287"/>
            <a:chOff x="2654646" y="3925183"/>
            <a:chExt cx="1126587" cy="1345287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3EEB959A-49BF-FF42-909A-7B37F8B91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73749" y="3925183"/>
              <a:ext cx="914400" cy="914400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B45D3F-921C-F24D-A2F8-EFCF204F87FC}"/>
                </a:ext>
              </a:extLst>
            </p:cNvPr>
            <p:cNvSpPr/>
            <p:nvPr/>
          </p:nvSpPr>
          <p:spPr>
            <a:xfrm>
              <a:off x="2654646" y="4839583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“A”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1853151" y="1339589"/>
            <a:ext cx="3082176" cy="6927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184BE4F-BA80-6347-B431-7F23F28BA5F1}"/>
              </a:ext>
            </a:extLst>
          </p:cNvPr>
          <p:cNvGrpSpPr/>
          <p:nvPr/>
        </p:nvGrpSpPr>
        <p:grpSpPr>
          <a:xfrm>
            <a:off x="4816224" y="889316"/>
            <a:ext cx="1126587" cy="1345287"/>
            <a:chOff x="2618601" y="2277585"/>
            <a:chExt cx="1126587" cy="1345287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F84AC667-46D7-1247-99F2-E4B62B2EF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125CE1C-87B4-CD46-A58E-F2559660BBEB}"/>
                </a:ext>
              </a:extLst>
            </p:cNvPr>
            <p:cNvSpPr/>
            <p:nvPr/>
          </p:nvSpPr>
          <p:spPr>
            <a:xfrm>
              <a:off x="2618601" y="3191985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“B”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</p:cNvCxnSpPr>
          <p:nvPr/>
        </p:nvCxnSpPr>
        <p:spPr>
          <a:xfrm>
            <a:off x="1613197" y="2326068"/>
            <a:ext cx="1377739" cy="1824008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83F33C8-3995-AE47-A1DC-04D834C42CAD}"/>
              </a:ext>
            </a:extLst>
          </p:cNvPr>
          <p:cNvCxnSpPr>
            <a:cxnSpLocks/>
          </p:cNvCxnSpPr>
          <p:nvPr/>
        </p:nvCxnSpPr>
        <p:spPr>
          <a:xfrm flipH="1">
            <a:off x="3767474" y="2326068"/>
            <a:ext cx="1344089" cy="1798761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BCF2578-E729-A847-8ED1-581A99161BEF}"/>
              </a:ext>
            </a:extLst>
          </p:cNvPr>
          <p:cNvSpPr/>
          <p:nvPr/>
        </p:nvSpPr>
        <p:spPr>
          <a:xfrm>
            <a:off x="2828837" y="1105227"/>
            <a:ext cx="106269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Request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A808A934-65EC-0E44-BC41-B542C8803EC7}"/>
              </a:ext>
            </a:extLst>
          </p:cNvPr>
          <p:cNvCxnSpPr>
            <a:cxnSpLocks/>
          </p:cNvCxnSpPr>
          <p:nvPr/>
        </p:nvCxnSpPr>
        <p:spPr>
          <a:xfrm flipV="1">
            <a:off x="819648" y="5734432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F258AC25-86BD-D640-A752-80D84EAA5DC8}"/>
              </a:ext>
            </a:extLst>
          </p:cNvPr>
          <p:cNvSpPr txBox="1"/>
          <p:nvPr/>
        </p:nvSpPr>
        <p:spPr>
          <a:xfrm>
            <a:off x="1360508" y="5568887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transaction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F2D5A3CF-D87A-B04F-8DB0-B15561321A55}"/>
              </a:ext>
            </a:extLst>
          </p:cNvPr>
          <p:cNvCxnSpPr>
            <a:cxnSpLocks/>
          </p:cNvCxnSpPr>
          <p:nvPr/>
        </p:nvCxnSpPr>
        <p:spPr>
          <a:xfrm flipV="1">
            <a:off x="819648" y="5998535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B0A36167-4CBF-5D4E-AA2F-0E179667DE25}"/>
              </a:ext>
            </a:extLst>
          </p:cNvPr>
          <p:cNvSpPr txBox="1"/>
          <p:nvPr/>
        </p:nvSpPr>
        <p:spPr>
          <a:xfrm>
            <a:off x="1360508" y="5832990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noProof="1"/>
              <a:t>OpenTracing traffic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EC1671E-0903-AE4D-9E50-23DDDBCF3653}"/>
              </a:ext>
            </a:extLst>
          </p:cNvPr>
          <p:cNvGrpSpPr/>
          <p:nvPr/>
        </p:nvGrpSpPr>
        <p:grpSpPr>
          <a:xfrm>
            <a:off x="4865414" y="4345097"/>
            <a:ext cx="578965" cy="99084"/>
            <a:chOff x="4318774" y="3606860"/>
            <a:chExt cx="2487544" cy="317726"/>
          </a:xfrm>
        </p:grpSpPr>
        <p:sp>
          <p:nvSpPr>
            <p:cNvPr id="154" name="Rounded Rectangle 153">
              <a:extLst>
                <a:ext uri="{FF2B5EF4-FFF2-40B4-BE49-F238E27FC236}">
                  <a16:creationId xmlns:a16="http://schemas.microsoft.com/office/drawing/2014/main" id="{51307C47-ED5F-CC4B-B66D-6B6123DF2B5F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A1371E63-04C1-2540-BDF8-2E9756DBD632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9" name="Rectangle 158">
            <a:extLst>
              <a:ext uri="{FF2B5EF4-FFF2-40B4-BE49-F238E27FC236}">
                <a16:creationId xmlns:a16="http://schemas.microsoft.com/office/drawing/2014/main" id="{0E4A5F53-C58F-D548-8D26-EEBCC3C4AB15}"/>
              </a:ext>
            </a:extLst>
          </p:cNvPr>
          <p:cNvSpPr/>
          <p:nvPr/>
        </p:nvSpPr>
        <p:spPr>
          <a:xfrm>
            <a:off x="4685056" y="4810672"/>
            <a:ext cx="911890" cy="237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Jaeger UI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698315" y="398292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</p:cNvCxnSpPr>
          <p:nvPr/>
        </p:nvCxnSpPr>
        <p:spPr>
          <a:xfrm>
            <a:off x="3870872" y="4558222"/>
            <a:ext cx="818223" cy="0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589E807-D24E-704E-ACDB-AEB84FAAC4C7}"/>
              </a:ext>
            </a:extLst>
          </p:cNvPr>
          <p:cNvGrpSpPr/>
          <p:nvPr/>
        </p:nvGrpSpPr>
        <p:grpSpPr>
          <a:xfrm>
            <a:off x="6550626" y="2947240"/>
            <a:ext cx="2993896" cy="377315"/>
            <a:chOff x="4318774" y="3606860"/>
            <a:chExt cx="2487544" cy="317726"/>
          </a:xfrm>
        </p:grpSpPr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6A280DE9-2AF8-DB46-BA1B-A340E189568D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1217F032-FFA2-F142-BB7F-30D40615FCBD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83F675E0-AB3F-264A-90EE-9A25059A19C8}"/>
              </a:ext>
            </a:extLst>
          </p:cNvPr>
          <p:cNvSpPr/>
          <p:nvPr/>
        </p:nvSpPr>
        <p:spPr>
          <a:xfrm>
            <a:off x="9532173" y="2889932"/>
            <a:ext cx="250616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Span “estimate order cost”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C610B5F-3FFD-0C4D-A2B2-879FBB8D984D}"/>
              </a:ext>
            </a:extLst>
          </p:cNvPr>
          <p:cNvSpPr/>
          <p:nvPr/>
        </p:nvSpPr>
        <p:spPr>
          <a:xfrm>
            <a:off x="8678461" y="3118767"/>
            <a:ext cx="14802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Span ”quote item”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134776-6FEC-C548-90E6-A12C393B113F}"/>
              </a:ext>
            </a:extLst>
          </p:cNvPr>
          <p:cNvSpPr txBox="1"/>
          <p:nvPr/>
        </p:nvSpPr>
        <p:spPr>
          <a:xfrm>
            <a:off x="6302559" y="2388020"/>
            <a:ext cx="513877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Trace id: 21877abc213ef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6D24B60-661D-734A-8C49-1D0B4B89D51F}"/>
              </a:ext>
            </a:extLst>
          </p:cNvPr>
          <p:cNvSpPr/>
          <p:nvPr/>
        </p:nvSpPr>
        <p:spPr>
          <a:xfrm>
            <a:off x="1992394" y="2465245"/>
            <a:ext cx="106269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Create span “estimate order cost”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F395A2A-2E30-FD4B-BA64-2AF09A431781}"/>
              </a:ext>
            </a:extLst>
          </p:cNvPr>
          <p:cNvSpPr/>
          <p:nvPr/>
        </p:nvSpPr>
        <p:spPr>
          <a:xfrm>
            <a:off x="3635004" y="2465245"/>
            <a:ext cx="106269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Create span “quote item”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720D9F-7F1D-1E47-A12A-C1655B707ECF}"/>
              </a:ext>
            </a:extLst>
          </p:cNvPr>
          <p:cNvCxnSpPr/>
          <p:nvPr/>
        </p:nvCxnSpPr>
        <p:spPr>
          <a:xfrm flipV="1">
            <a:off x="4865414" y="2465245"/>
            <a:ext cx="1376688" cy="1845063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8549B9E-DF2F-F043-AD38-B68230F1588C}"/>
              </a:ext>
            </a:extLst>
          </p:cNvPr>
          <p:cNvCxnSpPr/>
          <p:nvPr/>
        </p:nvCxnSpPr>
        <p:spPr>
          <a:xfrm flipV="1">
            <a:off x="5490182" y="3599036"/>
            <a:ext cx="5951154" cy="836769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6722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32264</TotalTime>
  <Words>170</Words>
  <Application>Microsoft Macintosh PowerPoint</Application>
  <PresentationFormat>Widescreen</PresentationFormat>
  <Paragraphs>51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IBM Plex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Denilson Nastacio</dc:creator>
  <cp:lastModifiedBy>Denilson Nastacio</cp:lastModifiedBy>
  <cp:revision>80</cp:revision>
  <dcterms:created xsi:type="dcterms:W3CDTF">2019-10-21T17:49:49Z</dcterms:created>
  <dcterms:modified xsi:type="dcterms:W3CDTF">2020-05-05T19:12:05Z</dcterms:modified>
</cp:coreProperties>
</file>